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95"/>
    <p:restoredTop sz="94716"/>
  </p:normalViewPr>
  <p:slideViewPr>
    <p:cSldViewPr snapToGrid="0">
      <p:cViewPr varScale="1">
        <p:scale>
          <a:sx n="117" d="100"/>
          <a:sy n="117" d="100"/>
        </p:scale>
        <p:origin x="200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9A0A3-945A-5539-C249-4B084CA9D3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E7E51C-EA41-D88C-11A4-5A4770B901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34015-2BE0-986D-868C-1921DA15E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CE90D-DF38-1C40-A6FD-47373E569DED}" type="datetimeFigureOut">
              <a:rPr lang="en-TW" smtClean="0"/>
              <a:t>2023/11/30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40F93B-325A-80DF-F1B4-4356E9D4E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A6DAA-C3F7-BDBB-012A-CF2E38F28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218E2-219A-D146-B002-919C8B537596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910424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80B47-D55F-89C3-40A5-A2DF829AD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B0CCC3-7AFB-9D29-E5A0-466051817A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0C100-F70E-495C-FCB2-DEAF396E5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CE90D-DF38-1C40-A6FD-47373E569DED}" type="datetimeFigureOut">
              <a:rPr lang="en-TW" smtClean="0"/>
              <a:t>2023/11/30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F5657-59C4-6D13-DCE3-2E235F649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C90CC-969F-AB33-C137-3E42F9844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218E2-219A-D146-B002-919C8B537596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740783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507E96-E888-EF9F-58A2-ACC28B7400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5EB738-1471-5FA3-E106-9249252D76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656138-214F-9261-D3D1-FD8F55929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CE90D-DF38-1C40-A6FD-47373E569DED}" type="datetimeFigureOut">
              <a:rPr lang="en-TW" smtClean="0"/>
              <a:t>2023/11/30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E2A41A-3D47-CF03-E1FF-DF2FA9F38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6A09A-2C05-01FC-43CB-2C5D2D2DF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218E2-219A-D146-B002-919C8B537596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4321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0B25D-B881-6898-73B7-49B1EFEE5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A1452-CCD9-8A18-73DE-48B651AE7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14CA9-B286-5CE3-461C-F18A46AD4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CE90D-DF38-1C40-A6FD-47373E569DED}" type="datetimeFigureOut">
              <a:rPr lang="en-TW" smtClean="0"/>
              <a:t>2023/11/30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01911-4D81-1E43-6DCD-17A952FC9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BC3AF-5AD8-7B4B-E461-F294417D5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218E2-219A-D146-B002-919C8B537596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63665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B7F63-C410-29E9-FDCB-F9C424EA4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D8422-C411-FC86-B254-2BA8247449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1DA4B-5DC5-3AF0-167E-E7498318C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CE90D-DF38-1C40-A6FD-47373E569DED}" type="datetimeFigureOut">
              <a:rPr lang="en-TW" smtClean="0"/>
              <a:t>2023/11/30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5C699-1D2E-4A2C-D7E8-9D2F1C485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24B8C-F925-9D6E-280C-1E4EE1668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218E2-219A-D146-B002-919C8B537596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822169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CCA56-D354-10C9-DAED-BBAC66FAE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6C357-95D9-B7BA-65B1-F284E012A8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D9DC5E-AF62-ECDC-84CB-A8B6BA9F41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C2A514-79A9-4904-8E5B-FCC035FEF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CE90D-DF38-1C40-A6FD-47373E569DED}" type="datetimeFigureOut">
              <a:rPr lang="en-TW" smtClean="0"/>
              <a:t>2023/11/30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A8FA70-BD15-CB3A-97A4-4E6B95C7D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828E50-6C7D-D834-2979-B9E01818B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218E2-219A-D146-B002-919C8B537596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874346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9735B-5C50-31BE-ACD0-BD16911A1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E050A3-91F4-40F6-8A50-E13C117C7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DE73C6-5C3C-EDF4-F080-364C7BAEF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284991-ACC0-7831-96C3-45C0362763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BCF47D-5AAD-BFDC-3B00-574D6A80A4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FCBD5D-DEF3-F4E4-6DC3-2DD422C15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CE90D-DF38-1C40-A6FD-47373E569DED}" type="datetimeFigureOut">
              <a:rPr lang="en-TW" smtClean="0"/>
              <a:t>2023/11/30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548493-8EA9-9566-2EF7-3236BBE16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24E282-C14D-4961-6BEE-BCA4D093A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218E2-219A-D146-B002-919C8B537596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74604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54CE-E7E2-B470-6885-A9593BF10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A2B7F0-51C4-9C5E-C2DE-FB11214C0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CE90D-DF38-1C40-A6FD-47373E569DED}" type="datetimeFigureOut">
              <a:rPr lang="en-TW" smtClean="0"/>
              <a:t>2023/11/30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72A749-67CA-6338-784A-54C3D953D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CB62C7-8D70-8104-FC71-1B9E95760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218E2-219A-D146-B002-919C8B537596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14427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9F9AE1-6CA5-E54E-3D24-FDAF2A5A0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CE90D-DF38-1C40-A6FD-47373E569DED}" type="datetimeFigureOut">
              <a:rPr lang="en-TW" smtClean="0"/>
              <a:t>2023/11/30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81CFEE-441A-5840-EB95-C363FFD9C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03CE5-DF19-FF0F-7EDA-1EE96BC9B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218E2-219A-D146-B002-919C8B537596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128457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37387-0887-C0BD-F52C-CEB120E2C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F7BE1-558E-9A6E-F44A-DFCC36714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AB1744-B390-9C14-87E0-54A1CFAA47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81A84A-87F1-9D94-A497-D2E9405FB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CE90D-DF38-1C40-A6FD-47373E569DED}" type="datetimeFigureOut">
              <a:rPr lang="en-TW" smtClean="0"/>
              <a:t>2023/11/30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A34D90-0C00-5DF9-1D84-3B0E3599F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D6A7B-48B5-3F13-8F58-F41DE2D01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218E2-219A-D146-B002-919C8B537596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995436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7F8FD-6DF1-7225-138C-BA7CF376D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332075-CFF3-85CC-6AE0-833F63ACE5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1C6973-0F3A-79A3-3A32-F7FA16DD6A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B1362E-CDCC-27D4-0D18-5382DED32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CE90D-DF38-1C40-A6FD-47373E569DED}" type="datetimeFigureOut">
              <a:rPr lang="en-TW" smtClean="0"/>
              <a:t>2023/11/30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CDBB79-B899-BBEA-8CB7-79A0FEEED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6261A0-9E75-BA14-CF49-D24A62942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218E2-219A-D146-B002-919C8B537596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387194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7B73EE-819F-DD45-802C-6E53895EB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ACAA7-B155-EE61-C1FE-63A06D030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69B7F-2FCF-6BC1-5B1D-3D7F7A21EF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CE90D-DF38-1C40-A6FD-47373E569DED}" type="datetimeFigureOut">
              <a:rPr lang="en-TW" smtClean="0"/>
              <a:t>2023/11/30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30638-E5B0-2893-29F9-DB6FB25166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043DA-0F1D-8B98-D597-6BB9554327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218E2-219A-D146-B002-919C8B537596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276227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62B04-0B6B-8A35-25DA-434172B356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TW" dirty="0"/>
              <a:t>Lab. </a:t>
            </a:r>
            <a:r>
              <a:rPr lang="en-US" dirty="0"/>
              <a:t>o</a:t>
            </a:r>
            <a:r>
              <a:rPr lang="en-TW" dirty="0"/>
              <a:t>f Synoptic Meteorology week 11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298E84-B286-B1F6-3960-670F9BB915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TW" dirty="0"/>
          </a:p>
          <a:p>
            <a:r>
              <a:rPr lang="en-TW" dirty="0"/>
              <a:t>B10209040 </a:t>
            </a:r>
            <a:r>
              <a:rPr lang="en-TW" dirty="0">
                <a:latin typeface="Songti TC" panose="02010600040101010101" pitchFamily="2" charset="-120"/>
                <a:ea typeface="Songti TC" panose="02010600040101010101" pitchFamily="2" charset="-120"/>
              </a:rPr>
              <a:t>陳彥倫</a:t>
            </a:r>
          </a:p>
        </p:txBody>
      </p:sp>
    </p:spTree>
    <p:extLst>
      <p:ext uri="{BB962C8B-B14F-4D97-AF65-F5344CB8AC3E}">
        <p14:creationId xmlns:p14="http://schemas.microsoft.com/office/powerpoint/2010/main" val="1799882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08CFA-FFA6-B00E-F327-42FB2D9D8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Precipitation hourly snapshot</a:t>
            </a:r>
          </a:p>
        </p:txBody>
      </p:sp>
      <p:pic>
        <p:nvPicPr>
          <p:cNvPr id="22" name="Content Placeholder 21" descr="A map of a land with different colored lines&#10;&#10;Description automatically generated">
            <a:extLst>
              <a:ext uri="{FF2B5EF4-FFF2-40B4-BE49-F238E27FC236}">
                <a16:creationId xmlns:a16="http://schemas.microsoft.com/office/drawing/2014/main" id="{41B4CE97-2F8F-2721-7150-87EBC00B3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912" y="107238"/>
            <a:ext cx="2875547" cy="2875547"/>
          </a:xfrm>
        </p:spPr>
      </p:pic>
      <p:pic>
        <p:nvPicPr>
          <p:cNvPr id="24" name="Picture 23" descr="A map of a land with different colored lines&#10;&#10;Description automatically generated">
            <a:extLst>
              <a:ext uri="{FF2B5EF4-FFF2-40B4-BE49-F238E27FC236}">
                <a16:creationId xmlns:a16="http://schemas.microsoft.com/office/drawing/2014/main" id="{0E32E934-C845-C44A-74B8-2D3D8D535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185" y="138564"/>
            <a:ext cx="2781383" cy="2781383"/>
          </a:xfrm>
          <a:prstGeom prst="rect">
            <a:avLst/>
          </a:prstGeom>
        </p:spPr>
      </p:pic>
      <p:pic>
        <p:nvPicPr>
          <p:cNvPr id="26" name="Picture 25" descr="A map of a land with different colored lines&#10;&#10;Description automatically generated">
            <a:extLst>
              <a:ext uri="{FF2B5EF4-FFF2-40B4-BE49-F238E27FC236}">
                <a16:creationId xmlns:a16="http://schemas.microsoft.com/office/drawing/2014/main" id="{62092E05-8536-3DBC-4170-BC35DEF68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6787" y="107238"/>
            <a:ext cx="2768309" cy="2768309"/>
          </a:xfrm>
          <a:prstGeom prst="rect">
            <a:avLst/>
          </a:prstGeom>
        </p:spPr>
      </p:pic>
      <p:pic>
        <p:nvPicPr>
          <p:cNvPr id="28" name="Picture 27" descr="A map of a land with different colored lines&#10;&#10;Description automatically generated">
            <a:extLst>
              <a:ext uri="{FF2B5EF4-FFF2-40B4-BE49-F238E27FC236}">
                <a16:creationId xmlns:a16="http://schemas.microsoft.com/office/drawing/2014/main" id="{1963CE3B-75F8-F80F-5341-BF0C6C4A7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6354" y="159980"/>
            <a:ext cx="2662823" cy="2662823"/>
          </a:xfrm>
          <a:prstGeom prst="rect">
            <a:avLst/>
          </a:prstGeom>
        </p:spPr>
      </p:pic>
      <p:pic>
        <p:nvPicPr>
          <p:cNvPr id="30" name="Picture 29" descr="A map of a land with different colored lines&#10;&#10;Description automatically generated">
            <a:extLst>
              <a:ext uri="{FF2B5EF4-FFF2-40B4-BE49-F238E27FC236}">
                <a16:creationId xmlns:a16="http://schemas.microsoft.com/office/drawing/2014/main" id="{FC9B3429-329B-2B76-6E3A-D28EED128D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1647" y="138564"/>
            <a:ext cx="2875546" cy="2875546"/>
          </a:xfrm>
          <a:prstGeom prst="rect">
            <a:avLst/>
          </a:prstGeom>
        </p:spPr>
      </p:pic>
      <p:pic>
        <p:nvPicPr>
          <p:cNvPr id="32" name="Picture 31" descr="A map of a land with different colored lines&#10;&#10;Description automatically generated">
            <a:extLst>
              <a:ext uri="{FF2B5EF4-FFF2-40B4-BE49-F238E27FC236}">
                <a16:creationId xmlns:a16="http://schemas.microsoft.com/office/drawing/2014/main" id="{213AD89B-AC35-7231-B1CF-2FDE8B1706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975" y="3497891"/>
            <a:ext cx="2875546" cy="2875546"/>
          </a:xfrm>
          <a:prstGeom prst="rect">
            <a:avLst/>
          </a:prstGeom>
        </p:spPr>
      </p:pic>
      <p:pic>
        <p:nvPicPr>
          <p:cNvPr id="34" name="Picture 33" descr="A map of a land with different colored lines&#10;&#10;Description automatically generated">
            <a:extLst>
              <a:ext uri="{FF2B5EF4-FFF2-40B4-BE49-F238E27FC236}">
                <a16:creationId xmlns:a16="http://schemas.microsoft.com/office/drawing/2014/main" id="{BA725E1A-0F9C-F735-9095-C408B43DD8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6521" y="3453491"/>
            <a:ext cx="2875546" cy="2875546"/>
          </a:xfrm>
          <a:prstGeom prst="rect">
            <a:avLst/>
          </a:prstGeom>
        </p:spPr>
      </p:pic>
      <p:pic>
        <p:nvPicPr>
          <p:cNvPr id="36" name="Picture 35" descr="A map of a land with different colored lines&#10;&#10;Description automatically generated">
            <a:extLst>
              <a:ext uri="{FF2B5EF4-FFF2-40B4-BE49-F238E27FC236}">
                <a16:creationId xmlns:a16="http://schemas.microsoft.com/office/drawing/2014/main" id="{0229E337-E6B3-45AD-4957-1BF4DDA9CE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6344" y="3429000"/>
            <a:ext cx="2875546" cy="2875546"/>
          </a:xfrm>
          <a:prstGeom prst="rect">
            <a:avLst/>
          </a:prstGeom>
        </p:spPr>
      </p:pic>
      <p:pic>
        <p:nvPicPr>
          <p:cNvPr id="38" name="Picture 37" descr="A map of a land with different colored lines&#10;&#10;Description automatically generated">
            <a:extLst>
              <a:ext uri="{FF2B5EF4-FFF2-40B4-BE49-F238E27FC236}">
                <a16:creationId xmlns:a16="http://schemas.microsoft.com/office/drawing/2014/main" id="{D67DBE00-152A-8596-2E66-99251D7411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01890" y="3429000"/>
            <a:ext cx="2875546" cy="28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405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F7379-1724-00DE-F691-28C210925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W"/>
          </a:p>
        </p:txBody>
      </p:sp>
      <p:pic>
        <p:nvPicPr>
          <p:cNvPr id="5" name="Content Placeholder 4" descr="A map of a land with a point&#10;&#10;Description automatically generated">
            <a:extLst>
              <a:ext uri="{FF2B5EF4-FFF2-40B4-BE49-F238E27FC236}">
                <a16:creationId xmlns:a16="http://schemas.microsoft.com/office/drawing/2014/main" id="{625C5C1F-3E5E-F8A4-EAC5-C18BCB723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457" y="150000"/>
            <a:ext cx="2653543" cy="2653543"/>
          </a:xfrm>
        </p:spPr>
      </p:pic>
      <p:pic>
        <p:nvPicPr>
          <p:cNvPr id="7" name="Picture 6" descr="A map of a land with a point&#10;&#10;Description automatically generated">
            <a:extLst>
              <a:ext uri="{FF2B5EF4-FFF2-40B4-BE49-F238E27FC236}">
                <a16:creationId xmlns:a16="http://schemas.microsoft.com/office/drawing/2014/main" id="{796FB26D-053C-1C6E-38C6-AF0D3DB48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000" y="150000"/>
            <a:ext cx="2653543" cy="2653543"/>
          </a:xfrm>
          <a:prstGeom prst="rect">
            <a:avLst/>
          </a:prstGeom>
        </p:spPr>
      </p:pic>
      <p:pic>
        <p:nvPicPr>
          <p:cNvPr id="9" name="Picture 8" descr="A map of a land with a point&#10;&#10;Description automatically generated">
            <a:extLst>
              <a:ext uri="{FF2B5EF4-FFF2-40B4-BE49-F238E27FC236}">
                <a16:creationId xmlns:a16="http://schemas.microsoft.com/office/drawing/2014/main" id="{85E9900B-6994-6A6A-C72B-9E90ADE3A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65" y="133691"/>
            <a:ext cx="2653543" cy="2653543"/>
          </a:xfrm>
          <a:prstGeom prst="rect">
            <a:avLst/>
          </a:prstGeom>
        </p:spPr>
      </p:pic>
      <p:pic>
        <p:nvPicPr>
          <p:cNvPr id="11" name="Picture 10" descr="A map of a land with a point of land&#10;&#10;Description automatically generated with medium confidence">
            <a:extLst>
              <a:ext uri="{FF2B5EF4-FFF2-40B4-BE49-F238E27FC236}">
                <a16:creationId xmlns:a16="http://schemas.microsoft.com/office/drawing/2014/main" id="{04CC80C4-6EE0-B6B5-999E-D5EEC30777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767" y="150000"/>
            <a:ext cx="2653543" cy="2653543"/>
          </a:xfrm>
          <a:prstGeom prst="rect">
            <a:avLst/>
          </a:prstGeom>
        </p:spPr>
      </p:pic>
      <p:pic>
        <p:nvPicPr>
          <p:cNvPr id="13" name="Picture 12" descr="A map of a land with a point&#10;&#10;Description automatically generated with medium confidence">
            <a:extLst>
              <a:ext uri="{FF2B5EF4-FFF2-40B4-BE49-F238E27FC236}">
                <a16:creationId xmlns:a16="http://schemas.microsoft.com/office/drawing/2014/main" id="{533DCAE0-B1C6-B5B7-DE19-0FCD58E1E2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2587" y="166309"/>
            <a:ext cx="2653543" cy="2653543"/>
          </a:xfrm>
          <a:prstGeom prst="rect">
            <a:avLst/>
          </a:prstGeom>
        </p:spPr>
      </p:pic>
      <p:pic>
        <p:nvPicPr>
          <p:cNvPr id="15" name="Picture 14" descr="A map of a land with a blue arrow&#10;&#10;Description automatically generated with medium confidence">
            <a:extLst>
              <a:ext uri="{FF2B5EF4-FFF2-40B4-BE49-F238E27FC236}">
                <a16:creationId xmlns:a16="http://schemas.microsoft.com/office/drawing/2014/main" id="{01FD3344-7F98-5740-45D3-D48A50F9A5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457" y="4137364"/>
            <a:ext cx="2653543" cy="2653543"/>
          </a:xfrm>
          <a:prstGeom prst="rect">
            <a:avLst/>
          </a:prstGeom>
        </p:spPr>
      </p:pic>
      <p:pic>
        <p:nvPicPr>
          <p:cNvPr id="17" name="Picture 16" descr="A map of a land with a blue arrow&#10;&#10;Description automatically generated with medium confidence">
            <a:extLst>
              <a:ext uri="{FF2B5EF4-FFF2-40B4-BE49-F238E27FC236}">
                <a16:creationId xmlns:a16="http://schemas.microsoft.com/office/drawing/2014/main" id="{F5DE7B93-A66E-2597-48CF-FE06733B5E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8555" y="4140539"/>
            <a:ext cx="2653543" cy="2653543"/>
          </a:xfrm>
          <a:prstGeom prst="rect">
            <a:avLst/>
          </a:prstGeom>
        </p:spPr>
      </p:pic>
      <p:pic>
        <p:nvPicPr>
          <p:cNvPr id="19" name="Picture 18" descr="A map of a land with a point&#10;&#10;Description automatically generated with medium confidence">
            <a:extLst>
              <a:ext uri="{FF2B5EF4-FFF2-40B4-BE49-F238E27FC236}">
                <a16:creationId xmlns:a16="http://schemas.microsoft.com/office/drawing/2014/main" id="{B7B2D205-694E-D229-A3DF-778499679D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2098" y="4137364"/>
            <a:ext cx="2653543" cy="2653543"/>
          </a:xfrm>
          <a:prstGeom prst="rect">
            <a:avLst/>
          </a:prstGeom>
        </p:spPr>
      </p:pic>
      <p:pic>
        <p:nvPicPr>
          <p:cNvPr id="21" name="Picture 20" descr="A map of a land with a blue line&#10;&#10;Description automatically generated with medium confidence">
            <a:extLst>
              <a:ext uri="{FF2B5EF4-FFF2-40B4-BE49-F238E27FC236}">
                <a16:creationId xmlns:a16="http://schemas.microsoft.com/office/drawing/2014/main" id="{6DFDF0D6-2D47-5791-33EC-4A97581C55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00257" y="4204457"/>
            <a:ext cx="2653543" cy="265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282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F0677-F9F3-D08C-74BD-972F136B9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2A74C-0FF5-81DC-B02F-5DD60EE21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Songti TC" panose="02010600040101010101" pitchFamily="2" charset="-120"/>
                <a:ea typeface="Songti TC" panose="02010600040101010101" pitchFamily="2" charset="-120"/>
              </a:rPr>
              <a:t>將網格topo值對應至降水資料之高度</a:t>
            </a: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Songti TC" panose="02010600040101010101" pitchFamily="2" charset="-120"/>
                <a:ea typeface="Songti TC" panose="02010600040101010101" pitchFamily="2" charset="-120"/>
              </a:rPr>
              <a:t>本島之數值與預期不符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(</a:t>
            </a:r>
            <a:r>
              <a:rPr lang="en-US" dirty="0" err="1">
                <a:latin typeface="Songti TC" panose="02010600040101010101" pitchFamily="2" charset="-120"/>
                <a:ea typeface="Songti TC" panose="02010600040101010101" pitchFamily="2" charset="-120"/>
              </a:rPr>
              <a:t>數值過小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)，</a:t>
            </a:r>
            <a:r>
              <a:rPr lang="en-US" dirty="0" err="1">
                <a:latin typeface="Songti TC" panose="02010600040101010101" pitchFamily="2" charset="-120"/>
                <a:ea typeface="Songti TC" panose="02010600040101010101" pitchFamily="2" charset="-120"/>
              </a:rPr>
              <a:t>可能為mask方法錯誤導致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。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Songti TC" panose="02010600040101010101" pitchFamily="2" charset="-120"/>
                <a:ea typeface="Songti TC" panose="02010600040101010101" pitchFamily="2" charset="-120"/>
              </a:rPr>
              <a:t>風向風速隨時間無太大變化</a:t>
            </a: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latin typeface="Songti TC" panose="02010600040101010101" pitchFamily="2" charset="-120"/>
                <a:ea typeface="Songti TC" panose="02010600040101010101" pitchFamily="2" charset="-120"/>
              </a:rPr>
              <a:t>水氣量隨時間由北方起漸漸增加</a:t>
            </a: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TW" dirty="0"/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505815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1472</TotalTime>
  <Words>26</Words>
  <Application>Microsoft Macintosh PowerPoint</Application>
  <PresentationFormat>Widescreen</PresentationFormat>
  <Paragraphs>10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Songti TC</vt:lpstr>
      <vt:lpstr>Arial</vt:lpstr>
      <vt:lpstr>Calibri</vt:lpstr>
      <vt:lpstr>Calibri Light</vt:lpstr>
      <vt:lpstr>Office Theme</vt:lpstr>
      <vt:lpstr>Lab. of Synoptic Meteorology week 11  </vt:lpstr>
      <vt:lpstr>Precipitation hourly snapshot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Lab. of Synoptic Meteorology week 10  </dc:title>
  <dc:creator>62</dc:creator>
  <cp:lastModifiedBy>62</cp:lastModifiedBy>
  <cp:revision>3</cp:revision>
  <dcterms:created xsi:type="dcterms:W3CDTF">2023-11-16T06:47:39Z</dcterms:created>
  <dcterms:modified xsi:type="dcterms:W3CDTF">2023-11-30T15:53:27Z</dcterms:modified>
</cp:coreProperties>
</file>